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6CEB-33E9-42C3-8EBB-DF9150A1B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39164-9942-4E7D-9B15-BD6863690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8E75B-53EA-46D3-AC2B-34113085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AAB5-37F3-4975-A0C6-9609EDFA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3485A-EF6A-4EED-AFA9-13D4AD8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51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47B37-AE04-49B5-8A2C-F502E926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C7997-55B9-4A0E-8E3D-7D9C42221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3AEBA-ED25-4B03-B0EF-76D94BED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D371E-518E-4C3D-B9B2-1852C2E5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7B58B-81DE-4888-AF33-E7A9F369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7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90603-CF2F-4C98-AB1F-204440E11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F1A70-A773-4109-9200-CA59E82A4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CA7A-95DD-44B9-8DF5-A60D78C3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6E085-C0F0-48A5-A5D1-9FA55111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E7DC-7E14-4819-9D7F-F558646B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8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895E-4C2A-4782-A723-37CBFDF0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D730-84B6-4E49-A173-784DD672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5E328-8320-495E-871B-8CCB6852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2CD27-FABC-4141-847E-45CBE643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FE44A-0C75-4D0F-9841-B2165B06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60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F3A8-A5C4-4FBB-8A3F-F9E6B406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C94E0-E36B-48F4-AF79-F6CB0F08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147BA-E81F-434F-B96D-68B03C44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33EFD-8E86-487A-AD24-3D57763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F675-C92C-407F-9F98-FC5DC7A0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04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BB69-1950-44D9-9E21-3BBECBFF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33808-375B-4FE8-9AA9-587094848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EEDF3-DE04-47D0-A04D-9850337A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019DE-8135-421B-AF69-FEF6D71F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A195B-CEFB-47CF-8D00-8249BD0C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D5F26-4C8B-4486-A33B-6D461868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52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7601-F7BB-42D4-A5E4-0EFA6878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E2BC5-0265-477D-B096-59385A2A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6E861-1AE3-4CCE-B71E-E37A4A1CB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DFDB3-DB6A-4B6C-9014-95D761AC4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2B1C9-4059-4AC5-A8F2-DB3DCD4C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71D4B-93F9-435E-905E-909D85CE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67D17-27F3-4472-9668-0B295575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9177C-FBCB-4923-A823-0EBE04ED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3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725E-21D3-4D5B-A3F9-AAB65DF3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5C92D-32C5-4876-BE53-1F3F6FD0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3DF8C-412A-4D5C-84A9-279628C0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0D159-8287-4D28-A0C7-41D01BFC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29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8949E-A2DB-4A75-8B58-4D127D8A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21439-3754-4597-91B4-4A8F567B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9A1D4-4011-4779-ADD6-DD474DBF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47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E8C2-629C-46AE-AC2A-CDD15D6D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9C7B-23B7-4380-8BED-4BB3EFB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31905-5FE5-4F69-AF61-2D105F4EC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6C865-C4B8-4CC2-9071-5C9E4B46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E4B40-20FD-4A29-8CAE-C5C38664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FBA0E-3C1D-4DA9-9F6A-1A9F4461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87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8332-793F-44BA-89FA-5E58E6F1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2FB3A-16AA-4A44-A483-16A6F614B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C21C2-F57E-4361-8F54-024C17FE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6E95-0DA1-4666-B2B9-143F5B20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A44D5-4DB3-4711-9D28-21E95FF3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3DF07-A212-45EC-93DE-A1813D5A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68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807AF-D276-4AFD-87F5-E33B1B90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405F9-69FB-4BF8-8589-1022B3C9D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345C-CD5D-43E1-B0E6-3D49DD95E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6ACF-7F26-433F-AF4B-65929C3ACBB1}" type="datetimeFigureOut">
              <a:rPr lang="tr-TR" smtClean="0"/>
              <a:t>15.09.2021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5460-5981-47E3-BC9C-2BED504DD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97ACC-8EAB-4107-8E27-310568BE2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778-1964-4A1D-8FB6-4ED43B60B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8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3047CCAB-7B63-45A7-BA07-C4C50B0CA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1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41A528-555A-41A3-A5F7-37A3C7FD3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Eldegez - Dekon Congress &amp; Tourism</dc:creator>
  <cp:lastModifiedBy>Mehmet Eldegez - Dekon Congress &amp; Tourism</cp:lastModifiedBy>
  <cp:revision>4</cp:revision>
  <dcterms:created xsi:type="dcterms:W3CDTF">2021-09-14T12:05:10Z</dcterms:created>
  <dcterms:modified xsi:type="dcterms:W3CDTF">2021-09-15T13:29:51Z</dcterms:modified>
</cp:coreProperties>
</file>